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21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“Environment”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“Constraint”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04378" y="205401"/>
            <a:ext cx="5087622" cy="5808082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464</Words>
  <Application>Microsoft Macintosh PowerPoint</Application>
  <PresentationFormat>Widescreen</PresentationFormat>
  <Paragraphs>75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174</cp:revision>
  <cp:lastPrinted>2019-10-22T16:35:22Z</cp:lastPrinted>
  <dcterms:created xsi:type="dcterms:W3CDTF">2019-10-07T15:32:39Z</dcterms:created>
  <dcterms:modified xsi:type="dcterms:W3CDTF">2020-10-19T06:10:06Z</dcterms:modified>
</cp:coreProperties>
</file>